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5"/>
  </p:normalViewPr>
  <p:slideViewPr>
    <p:cSldViewPr snapToGrid="0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" Type="http://schemas.openxmlformats.org/officeDocument/2006/relationships/slide" Target="slides/slid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8801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68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44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6378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277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128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844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362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352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324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36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59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90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83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920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26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24671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729EADA-51C3-504F-9709-02EA56E8BDCD}" type="datetimeFigureOut">
              <a:rPr lang="ru-RU" smtClean="0"/>
              <a:t>19.02.2025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1F1C196-E076-FD43-9730-E1FEA4B8E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11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04D992-6177-9FF3-296D-5CD5550A77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Теплопроводность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848848-E9ED-A674-037B-DE2B73431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209871" y="4960882"/>
            <a:ext cx="8689976" cy="4162097"/>
          </a:xfrm>
        </p:spPr>
        <p:txBody>
          <a:bodyPr>
            <a:normAutofit/>
          </a:bodyPr>
          <a:lstStyle/>
          <a:p>
            <a:pPr marL="3599815" algn="just">
              <a:lnSpc>
                <a:spcPct val="150000"/>
              </a:lnSpc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Работали над проектом: </a:t>
            </a:r>
            <a:endParaRPr lang="en-GB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99815" algn="just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Васильев Олег Денисович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599815" algn="just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Канищев Никита Алексеевич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599815" algn="just">
              <a:lnSpc>
                <a:spcPct val="150000"/>
              </a:lnSpc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Майоров Александр Сергеевич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638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3FC89F-21C0-0357-D104-C39AAE07E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8712"/>
            <a:ext cx="10364451" cy="1596177"/>
          </a:xfrm>
        </p:spPr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НАША КОМАНДА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0D3112-039D-C4D0-B7E7-0681F6644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8" b="17712"/>
          <a:stretch/>
        </p:blipFill>
        <p:spPr>
          <a:xfrm>
            <a:off x="913774" y="1416605"/>
            <a:ext cx="3133118" cy="3644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16F324-4026-5C45-DCFC-4AC79648D08A}"/>
              </a:ext>
            </a:extLst>
          </p:cNvPr>
          <p:cNvSpPr txBox="1"/>
          <p:nvPr/>
        </p:nvSpPr>
        <p:spPr>
          <a:xfrm>
            <a:off x="913774" y="5454869"/>
            <a:ext cx="3133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Майоров Александр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Сергеевич – программист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E9F95E7-8EC1-C948-9276-3AFCDA0CB6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76" b="5518"/>
          <a:stretch/>
        </p:blipFill>
        <p:spPr>
          <a:xfrm>
            <a:off x="4571999" y="1416605"/>
            <a:ext cx="3048000" cy="36448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1541DF4-2145-DC30-31A2-CC1871B7A7D9}"/>
              </a:ext>
            </a:extLst>
          </p:cNvPr>
          <p:cNvSpPr txBox="1"/>
          <p:nvPr/>
        </p:nvSpPr>
        <p:spPr>
          <a:xfrm>
            <a:off x="4571999" y="5418083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Канищев</a:t>
            </a:r>
            <a:r>
              <a:rPr lang="ru-RU" dirty="0">
                <a:effectLst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Никита Алексеевич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физик теоретик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5587DF-C32B-E275-6FF2-FBD0483A1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9724" y="1416605"/>
            <a:ext cx="3058501" cy="3644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53C0B1-B5E9-4D1E-FF4B-D0FD648466A5}"/>
              </a:ext>
            </a:extLst>
          </p:cNvPr>
          <p:cNvSpPr txBox="1"/>
          <p:nvPr/>
        </p:nvSpPr>
        <p:spPr>
          <a:xfrm>
            <a:off x="8145106" y="5407573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Васильев</a:t>
            </a:r>
            <a:r>
              <a:rPr lang="ru-RU" dirty="0">
                <a:effectLst/>
              </a:rPr>
              <a:t>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Олег Денисович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</a:t>
            </a:r>
            <a:r>
              <a:rPr lang="ru-RU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физик</a:t>
            </a:r>
            <a:endParaRPr lang="ru-R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13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3CFB96-0204-7AC8-3B69-DA57C99E8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 !!! )</a:t>
            </a:r>
          </a:p>
        </p:txBody>
      </p:sp>
    </p:spTree>
    <p:extLst>
      <p:ext uri="{BB962C8B-B14F-4D97-AF65-F5344CB8AC3E}">
        <p14:creationId xmlns:p14="http://schemas.microsoft.com/office/powerpoint/2010/main" val="416498481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Цель проекта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Создать веб-приложение-калькулятор теплопередачи, которое помогает пользователям быстро и наглядно рассчитать тепловой поток и время теплопередачи с учётом материала и условий.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Задачи проекта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- Изучить физические основы теплопередачи</a:t>
            </a:r>
          </a:p>
          <a:p>
            <a:r>
              <a:t>- Найти формулу, подходящую для расчёта времени</a:t>
            </a:r>
          </a:p>
          <a:p>
            <a:r>
              <a:t>- Реализовать сайт на Python с использованием Flask</a:t>
            </a:r>
          </a:p>
          <a:p>
            <a:r>
              <a:t>- Отобразить графики с помощью библиотеки Matplotlib</a:t>
            </a:r>
          </a:p>
          <a:p>
            <a:r>
              <a:t>- Проверить расчёты на реальных примерах</a:t>
            </a:r>
          </a:p>
          <a:p>
            <a:r>
              <a:t>- Сделать сайт понятным и удобным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Описание проблемы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Проблема: большинство онлайн-калькуляторов теплопередачи не рассчитывают время нагрева/остывания и не предоставляют графиков.</a:t>
            </a:r>
          </a:p>
          <a:p/>
          <a:p>
            <a:r>
              <a:t>Решение: мы разработали калькулятор, который рассчитывает не только тепловой поток, но и время, необходимое для достижения телом температуры окружающей среды.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Сроки проекта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Проект занял 4 месяца:</a:t>
            </a:r>
          </a:p>
          <a:p/>
          <a:p>
            <a:r>
              <a:t>1 месяц — изучение теории и подбор формулы</a:t>
            </a:r>
          </a:p>
          <a:p>
            <a:r>
              <a:t>1 месяц — разработка веб-приложения</a:t>
            </a:r>
          </a:p>
          <a:p>
            <a:r>
              <a:t>1 месяц — реализация графиков и проверка формул</a:t>
            </a:r>
          </a:p>
          <a:p>
            <a:r>
              <a:t>1 месяц — оформление проекта и презентации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Сложности в разработке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r>
              <a:t>- Найти формулу, которая одновременно точна и проста в реализации</a:t>
            </a:r>
          </a:p>
          <a:p>
            <a:r>
              <a:t>- Перевод физических уравнений в код</a:t>
            </a:r>
          </a:p>
          <a:p>
            <a:r>
              <a:t>- Поиск надёжных источников для теплотехнических характеристик</a:t>
            </a:r>
          </a:p>
          <a:p>
            <a:r>
              <a:t>- Адаптация интерфейса под пользователей без технической подготовки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ADB71-1BE0-76F4-BEB7-0056CF0FE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228" y="1401898"/>
            <a:ext cx="8295701" cy="3064998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Теплопроводность или теплопередачи?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08F34C-51AB-B869-EF8D-9B242D2F6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39573">
            <a:off x="8544280" y="2580867"/>
            <a:ext cx="2809520" cy="357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1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C953A-FF52-C015-7230-D814120A0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662" y="419325"/>
            <a:ext cx="6750831" cy="1596177"/>
          </a:xfrm>
        </p:spPr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Механизмы теплопередачи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CBEDDAB-FF76-FF88-79DA-A2BE6B7AE8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06072" y="2434826"/>
            <a:ext cx="7559502" cy="3424107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Теплопроводность</a:t>
            </a:r>
          </a:p>
          <a:p>
            <a:pPr marL="0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тепла между частицами вещества при непосредственном контакте.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Конвекция</a:t>
            </a:r>
          </a:p>
          <a:p>
            <a:pPr marL="0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тепла за счет движения нагретого вещества (жидкости или газа).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Излучение</a:t>
            </a:r>
          </a:p>
          <a:p>
            <a:pPr marL="0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тепла за счет электромагнитных волн.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E4D592D-E034-EBEC-AE88-4DF7CD44D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27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9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E15A-4548-1DCE-10BD-EDDFDEC05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9078" y="618517"/>
            <a:ext cx="6159147" cy="1596177"/>
          </a:xfrm>
        </p:spPr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Свойства, влияющие на теплопроводность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FB3DF9-D615-33DC-367A-4E86AC7108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19078" y="2791367"/>
            <a:ext cx="10363826" cy="3424107"/>
          </a:xfrm>
        </p:spPr>
        <p:txBody>
          <a:bodyPr/>
          <a:lstStyle/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Плотность</a:t>
            </a:r>
          </a:p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Теплоемкость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Температура</a:t>
            </a:r>
          </a:p>
          <a:p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Фазовое состояние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A2E9A8-0AFE-4CD0-060F-538C3D2B6E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711"/>
          <a:stretch/>
        </p:blipFill>
        <p:spPr>
          <a:xfrm>
            <a:off x="231227" y="0"/>
            <a:ext cx="4414345" cy="685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0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7AADDF-0A9A-1229-BDB5-BBFEA42D9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Будущие теплопроводности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C28138-E585-7C5A-221A-B5010078E14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материалов</a:t>
            </a:r>
          </a:p>
          <a:p>
            <a:endParaRPr lang="ru-RU" b="1" dirty="0"/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Новые технологии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(Применение технологий, таких как тепловые трубы и системы тепловых насосов, позволит повысить эффективность использования энергии и снизить потребление ресурсов.)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0150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45994C-CC3F-371D-31AA-C73496D97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Применение теплопроводности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11D1109-179C-D1D1-3EE4-9C3700B7C4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337"/>
          <a:stretch/>
        </p:blipFill>
        <p:spPr>
          <a:xfrm>
            <a:off x="-1" y="4507254"/>
            <a:ext cx="12192001" cy="2350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C329A8-1DFD-74F5-B9B3-86899DE85D1D}"/>
              </a:ext>
            </a:extLst>
          </p:cNvPr>
          <p:cNvSpPr txBox="1"/>
          <p:nvPr/>
        </p:nvSpPr>
        <p:spPr>
          <a:xfrm>
            <a:off x="6987564" y="2398216"/>
            <a:ext cx="515038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АВТОМОБИЛЕСТРОЕНИЕ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ЭЛЕКТРОНИКА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82725E-81B6-7E1A-2361-75CCD8804E78}"/>
              </a:ext>
            </a:extLst>
          </p:cNvPr>
          <p:cNvSpPr txBox="1"/>
          <p:nvPr/>
        </p:nvSpPr>
        <p:spPr>
          <a:xfrm>
            <a:off x="2059403" y="2446645"/>
            <a:ext cx="3020442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ОТОПЛЕНИЕ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КУЛИНАРИЯ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431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8CEE2-33A7-38CA-839C-F691EAA76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 чём наш проект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B46CBF-30B1-D811-97D7-8010622D02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6881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DA6E3-7B33-2C81-DD21-F36F4A15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ТЕХНОЛОГИИ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7CD88A-27F2-E5DA-2ADB-972EC0F328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36168"/>
            <a:ext cx="10363826" cy="47484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 -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Язык разметки для создания структуры веб-страниц </a:t>
            </a:r>
            <a:endParaRPr lang="en-GB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-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Язык стилей для оформления внешнего вида </a:t>
            </a:r>
            <a:r>
              <a:rPr lang="en-GB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HTML-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flask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Легковесный веб-фреймворк на </a:t>
            </a:r>
            <a:r>
              <a:rPr lang="en-GB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для создания веб-приложений и </a:t>
            </a:r>
            <a:r>
              <a:rPr lang="en-GB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API.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Простой и расширяемый.</a:t>
            </a: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matplotlib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Библиотека для визуализации данных в </a:t>
            </a:r>
            <a:r>
              <a:rPr lang="en-GB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Python. </a:t>
            </a: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создавать графики и диаграммы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0868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CF3F9-39BA-2B3E-82F3-B4627B71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ЛИТЕРАТУРЫ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438760-D939-4982-4F4E-EAC1C33D8D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0" y="1978210"/>
            <a:ext cx="12192000" cy="48797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GB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Incropera</a:t>
            </a: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F.P.,  DeWitt, D.P. (2007). *Fundamentals of Heat and Mass Transfer*. John Wiley  Sons.</a:t>
            </a:r>
          </a:p>
          <a:p>
            <a:pPr marL="0" indent="0">
              <a:buNone/>
            </a:pP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Holman, J.P. (2010). *Heat Transfer*. McGraw-Hill.</a:t>
            </a:r>
          </a:p>
          <a:p>
            <a:pPr marL="0" indent="0">
              <a:buNone/>
            </a:pP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Hsu, C.-H.,  Chen, Y.-C. (2018). "Thermal Conductivity Measurement Techniques." *Journal of Materials Science*.</a:t>
            </a:r>
          </a:p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Callister, W.D.,  </a:t>
            </a:r>
            <a:r>
              <a:rPr lang="en-GB" sz="2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Rethwisch</a:t>
            </a:r>
            <a:r>
              <a:rPr lang="en-GB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D.G. (2018). *Materials Science and Engineering: An Introduction*. Wiley.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936823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{C808CA49-9AA0-C749-B8FA-9183C9EDCBD5}tf10001073</Template>
  <TotalTime>192</TotalTime>
  <Words>280</Words>
  <Application>Microsoft Macintosh PowerPoint</Application>
  <PresentationFormat>Широкоэкранный</PresentationFormat>
  <Paragraphs>51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Times New Roman</vt:lpstr>
      <vt:lpstr>Tw Cen MT</vt:lpstr>
      <vt:lpstr>Капля</vt:lpstr>
      <vt:lpstr>Теплопроводность</vt:lpstr>
      <vt:lpstr>Теплопроводность или теплопередачи?</vt:lpstr>
      <vt:lpstr>Механизмы теплопередачи</vt:lpstr>
      <vt:lpstr>Свойства, влияющие на теплопроводность</vt:lpstr>
      <vt:lpstr>Будущие теплопроводности</vt:lpstr>
      <vt:lpstr>Применение теплопроводности</vt:lpstr>
      <vt:lpstr>О чём наш проект</vt:lpstr>
      <vt:lpstr>ИСПОЛЬЗУЕМЫЕ ТЕХНОЛОГИИ </vt:lpstr>
      <vt:lpstr>СПИСОК ЛИТЕРАТУРЫ</vt:lpstr>
      <vt:lpstr>НАША КОМАНДА</vt:lpstr>
      <vt:lpstr>Спасибо за внимание !!! 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Теплопроводность</dc:title>
  <dc:creator>Ekaterina Ekaterina</dc:creator>
  <cp:lastModifiedBy>Ekaterina Ekaterina</cp:lastModifiedBy>
  <cp:revision>5</cp:revision>
  <dcterms:created xsi:type="dcterms:W3CDTF">2025-02-17T18:52:18Z</dcterms:created>
  <dcterms:modified xsi:type="dcterms:W3CDTF">2025-02-19T06:35:47Z</dcterms:modified>
</cp:coreProperties>
</file>

<file path=docProps/thumbnail.jpeg>
</file>